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5" d="100"/>
          <a:sy n="105" d="100"/>
        </p:scale>
        <p:origin x="-1158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92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45262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8568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96828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3520" y="396828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968280"/>
            <a:ext cx="8228520" cy="2158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stomShape 1"/>
          <p:cNvSpPr/>
          <p:nvPr/>
        </p:nvSpPr>
        <p:spPr>
          <a:xfrm>
            <a:off x="3124080" y="6356520"/>
            <a:ext cx="2894760" cy="364320"/>
          </a:xfrm>
          <a:prstGeom prst="rect">
            <a:avLst/>
          </a:prstGeom>
        </p:spPr>
      </p:sp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 rot="5400000">
            <a:off x="4496040" y="3186160"/>
            <a:ext cx="640008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10800000">
            <a:off x="1524001" y="228600"/>
            <a:ext cx="6400800" cy="6400080"/>
            <a:chOff x="-5791200" y="1518180"/>
            <a:chExt cx="6400800" cy="6400080"/>
          </a:xfrm>
        </p:grpSpPr>
        <p:sp>
          <p:nvSpPr>
            <p:cNvPr id="73" name="Rectangle 72"/>
            <p:cNvSpPr/>
            <p:nvPr/>
          </p:nvSpPr>
          <p:spPr>
            <a:xfrm>
              <a:off x="-5791200" y="1532060"/>
              <a:ext cx="6400080" cy="457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 rot="5400000">
              <a:off x="-2819040" y="4489620"/>
              <a:ext cx="6400080" cy="4572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CustomShape 1"/>
          <p:cNvSpPr/>
          <p:nvPr/>
        </p:nvSpPr>
        <p:spPr>
          <a:xfrm>
            <a:off x="4267080" y="2971800"/>
            <a:ext cx="913680" cy="913680"/>
          </a:xfrm>
          <a:prstGeom prst="ellipse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36" name="CustomShape 2"/>
          <p:cNvSpPr/>
          <p:nvPr/>
        </p:nvSpPr>
        <p:spPr>
          <a:xfrm>
            <a:off x="3352680" y="2057400"/>
            <a:ext cx="2742480" cy="2742480"/>
          </a:xfrm>
          <a:prstGeom prst="rect">
            <a:avLst/>
          </a:prstGeom>
          <a:ln w="25560">
            <a:solidFill>
              <a:srgbClr val="3A5F8B"/>
            </a:solidFill>
            <a:round/>
          </a:ln>
        </p:spPr>
      </p:sp>
      <p:sp>
        <p:nvSpPr>
          <p:cNvPr id="37" name="CustomShape 3"/>
          <p:cNvSpPr/>
          <p:nvPr/>
        </p:nvSpPr>
        <p:spPr>
          <a:xfrm>
            <a:off x="1981080" y="685800"/>
            <a:ext cx="5485680" cy="5485680"/>
          </a:xfrm>
          <a:prstGeom prst="rect">
            <a:avLst/>
          </a:prstGeom>
          <a:ln w="25560">
            <a:solidFill>
              <a:srgbClr val="3A5F8B"/>
            </a:solidFill>
            <a:round/>
          </a:ln>
        </p:spPr>
      </p:sp>
      <p:sp>
        <p:nvSpPr>
          <p:cNvPr id="38" name="CustomShape 4"/>
          <p:cNvSpPr/>
          <p:nvPr/>
        </p:nvSpPr>
        <p:spPr>
          <a:xfrm>
            <a:off x="1523880" y="228600"/>
            <a:ext cx="6400080" cy="6400080"/>
          </a:xfrm>
          <a:prstGeom prst="rect">
            <a:avLst/>
          </a:prstGeom>
          <a:ln w="25560">
            <a:solidFill>
              <a:srgbClr val="3A5F8B"/>
            </a:solidFill>
            <a:round/>
          </a:ln>
        </p:spPr>
      </p:sp>
      <p:cxnSp>
        <p:nvCxnSpPr>
          <p:cNvPr id="39" name="Line 5"/>
          <p:cNvCxnSpPr/>
          <p:nvPr/>
        </p:nvCxnSpPr>
        <p:spPr>
          <a:prstGeom prst="line">
            <a:avLst/>
          </a:prstGeom>
          <a:ln w="1260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40" name="CustomShape 6"/>
          <p:cNvSpPr/>
          <p:nvPr/>
        </p:nvSpPr>
        <p:spPr>
          <a:xfrm>
            <a:off x="4282200" y="3970080"/>
            <a:ext cx="81900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>
                <a:solidFill>
                  <a:srgbClr val="000000"/>
                </a:solidFill>
                <a:latin typeface="Calibri"/>
              </a:rPr>
              <a:t>2*rad</a:t>
            </a:r>
            <a:endParaRPr/>
          </a:p>
        </p:txBody>
      </p:sp>
      <p:cxnSp>
        <p:nvCxnSpPr>
          <p:cNvPr id="41" name="Line 7"/>
          <p:cNvCxnSpPr/>
          <p:nvPr/>
        </p:nvCxnSpPr>
        <p:spPr>
          <a:prstGeom prst="line">
            <a:avLst/>
          </a:prstGeom>
          <a:ln w="1260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42" name="CustomShape 8"/>
          <p:cNvSpPr/>
          <p:nvPr/>
        </p:nvSpPr>
        <p:spPr>
          <a:xfrm>
            <a:off x="4238640" y="5802840"/>
            <a:ext cx="129132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>
                <a:solidFill>
                  <a:srgbClr val="000000"/>
                </a:solidFill>
                <a:latin typeface="Calibri"/>
              </a:rPr>
              <a:t>Sx=8*rad</a:t>
            </a:r>
            <a:endParaRPr/>
          </a:p>
        </p:txBody>
      </p:sp>
      <p:sp>
        <p:nvSpPr>
          <p:cNvPr id="43" name="CustomShape 9"/>
          <p:cNvSpPr/>
          <p:nvPr/>
        </p:nvSpPr>
        <p:spPr>
          <a:xfrm>
            <a:off x="5241960" y="4193640"/>
            <a:ext cx="81900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>
                <a:solidFill>
                  <a:srgbClr val="000000"/>
                </a:solidFill>
                <a:latin typeface="Calibri"/>
              </a:rPr>
              <a:t>4*rad</a:t>
            </a:r>
            <a:endParaRPr/>
          </a:p>
        </p:txBody>
      </p:sp>
      <p:sp>
        <p:nvSpPr>
          <p:cNvPr id="44" name="CustomShape 10"/>
          <p:cNvSpPr/>
          <p:nvPr/>
        </p:nvSpPr>
        <p:spPr>
          <a:xfrm rot="16200000">
            <a:off x="3313980" y="2552827"/>
            <a:ext cx="61020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dirty="0">
                <a:solidFill>
                  <a:srgbClr val="000000"/>
                </a:solidFill>
                <a:latin typeface="Calibri"/>
              </a:rPr>
              <a:t>Left</a:t>
            </a:r>
            <a:endParaRPr dirty="0"/>
          </a:p>
        </p:txBody>
      </p:sp>
      <p:sp>
        <p:nvSpPr>
          <p:cNvPr id="45" name="CustomShape 11"/>
          <p:cNvSpPr/>
          <p:nvPr/>
        </p:nvSpPr>
        <p:spPr>
          <a:xfrm>
            <a:off x="4490280" y="1688040"/>
            <a:ext cx="56736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>
                <a:solidFill>
                  <a:srgbClr val="000000"/>
                </a:solidFill>
                <a:latin typeface="Calibri"/>
              </a:rPr>
              <a:t>Top</a:t>
            </a:r>
            <a:endParaRPr/>
          </a:p>
        </p:txBody>
      </p:sp>
      <p:sp>
        <p:nvSpPr>
          <p:cNvPr id="46" name="CustomShape 12"/>
          <p:cNvSpPr/>
          <p:nvPr/>
        </p:nvSpPr>
        <p:spPr>
          <a:xfrm>
            <a:off x="4133520" y="4736160"/>
            <a:ext cx="102024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>
                <a:solidFill>
                  <a:srgbClr val="000000"/>
                </a:solidFill>
                <a:latin typeface="Calibri"/>
              </a:rPr>
              <a:t>Bottom</a:t>
            </a:r>
            <a:endParaRPr/>
          </a:p>
        </p:txBody>
      </p:sp>
      <p:sp>
        <p:nvSpPr>
          <p:cNvPr id="47" name="CustomShape 13"/>
          <p:cNvSpPr/>
          <p:nvPr/>
        </p:nvSpPr>
        <p:spPr>
          <a:xfrm rot="16200000">
            <a:off x="5442480" y="2552828"/>
            <a:ext cx="78228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dirty="0">
                <a:solidFill>
                  <a:srgbClr val="000000"/>
                </a:solidFill>
                <a:latin typeface="Calibri"/>
              </a:rPr>
              <a:t>Right</a:t>
            </a:r>
            <a:endParaRPr dirty="0"/>
          </a:p>
        </p:txBody>
      </p:sp>
      <p:cxnSp>
        <p:nvCxnSpPr>
          <p:cNvPr id="48" name="Line 14"/>
          <p:cNvCxnSpPr/>
          <p:nvPr/>
        </p:nvCxnSpPr>
        <p:spPr>
          <a:prstGeom prst="line">
            <a:avLst/>
          </a:prstGeom>
          <a:ln w="9360">
            <a:solidFill>
              <a:srgbClr val="4A7EBB"/>
            </a:solidFill>
            <a:round/>
            <a:tailEnd type="triangle" w="med" len="med"/>
          </a:ln>
        </p:spPr>
      </p:cxnSp>
      <p:cxnSp>
        <p:nvCxnSpPr>
          <p:cNvPr id="50" name="Line 16"/>
          <p:cNvCxnSpPr/>
          <p:nvPr/>
        </p:nvCxnSpPr>
        <p:spPr>
          <a:prstGeom prst="line">
            <a:avLst/>
          </a:prstGeom>
          <a:ln w="9360">
            <a:solidFill>
              <a:srgbClr val="4A7EBB"/>
            </a:solidFill>
            <a:round/>
            <a:tailEnd type="triangle" w="med" len="med"/>
          </a:ln>
        </p:spPr>
      </p:cxnSp>
      <p:cxnSp>
        <p:nvCxnSpPr>
          <p:cNvPr id="51" name="Line 17"/>
          <p:cNvCxnSpPr/>
          <p:nvPr/>
        </p:nvCxnSpPr>
        <p:spPr>
          <a:prstGeom prst="line">
            <a:avLst/>
          </a:prstGeom>
          <a:ln w="9360">
            <a:solidFill>
              <a:srgbClr val="4A7EBB"/>
            </a:solidFill>
            <a:round/>
            <a:tailEnd type="triangle" w="med" len="med"/>
          </a:ln>
        </p:spPr>
      </p:cxnSp>
      <p:sp>
        <p:nvSpPr>
          <p:cNvPr id="52" name="CustomShape 18"/>
          <p:cNvSpPr/>
          <p:nvPr/>
        </p:nvSpPr>
        <p:spPr>
          <a:xfrm>
            <a:off x="717840" y="5955120"/>
            <a:ext cx="31608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>
                <a:solidFill>
                  <a:srgbClr val="000000"/>
                </a:solidFill>
                <a:latin typeface="Calibri"/>
              </a:rPr>
              <a:t>x</a:t>
            </a:r>
            <a:endParaRPr/>
          </a:p>
        </p:txBody>
      </p:sp>
      <p:sp>
        <p:nvSpPr>
          <p:cNvPr id="53" name="CustomShape 19"/>
          <p:cNvSpPr/>
          <p:nvPr/>
        </p:nvSpPr>
        <p:spPr>
          <a:xfrm>
            <a:off x="154440" y="5213880"/>
            <a:ext cx="31608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>
                <a:solidFill>
                  <a:srgbClr val="000000"/>
                </a:solidFill>
                <a:latin typeface="Calibri"/>
              </a:rPr>
              <a:t>y</a:t>
            </a:r>
            <a:endParaRPr/>
          </a:p>
        </p:txBody>
      </p:sp>
      <p:cxnSp>
        <p:nvCxnSpPr>
          <p:cNvPr id="54" name="Line 20"/>
          <p:cNvCxnSpPr/>
          <p:nvPr/>
        </p:nvCxnSpPr>
        <p:spPr>
          <a:prstGeom prst="line">
            <a:avLst/>
          </a:prstGeom>
          <a:ln w="1260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55" name="CustomShape 21"/>
          <p:cNvSpPr/>
          <p:nvPr/>
        </p:nvSpPr>
        <p:spPr>
          <a:xfrm>
            <a:off x="4073040" y="6276960"/>
            <a:ext cx="206712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>
                <a:solidFill>
                  <a:srgbClr val="000000"/>
                </a:solidFill>
                <a:latin typeface="Calibri"/>
              </a:rPr>
              <a:t>Sxo=sx+2*dpml</a:t>
            </a:r>
            <a:endParaRPr/>
          </a:p>
        </p:txBody>
      </p:sp>
      <p:sp>
        <p:nvSpPr>
          <p:cNvPr id="56" name="Line 22"/>
          <p:cNvSpPr/>
          <p:nvPr/>
        </p:nvSpPr>
        <p:spPr>
          <a:xfrm>
            <a:off x="1523880" y="1371600"/>
            <a:ext cx="6400800" cy="0"/>
          </a:xfrm>
          <a:prstGeom prst="line">
            <a:avLst/>
          </a:prstGeom>
          <a:ln w="9360">
            <a:solidFill>
              <a:srgbClr val="4A7EBB"/>
            </a:solidFill>
            <a:round/>
          </a:ln>
        </p:spPr>
      </p:sp>
      <p:cxnSp>
        <p:nvCxnSpPr>
          <p:cNvPr id="57" name="Line 23"/>
          <p:cNvCxnSpPr/>
          <p:nvPr/>
        </p:nvCxnSpPr>
        <p:spPr>
          <a:prstGeom prst="line">
            <a:avLst/>
          </a:prstGeom>
          <a:ln w="12600">
            <a:solidFill>
              <a:srgbClr val="4A7EBB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58" name="Line 24"/>
          <p:cNvSpPr/>
          <p:nvPr/>
        </p:nvSpPr>
        <p:spPr>
          <a:xfrm>
            <a:off x="1161360" y="3429000"/>
            <a:ext cx="7449120" cy="0"/>
          </a:xfrm>
          <a:prstGeom prst="line">
            <a:avLst/>
          </a:prstGeom>
          <a:ln w="9360" cap="rnd">
            <a:solidFill>
              <a:srgbClr val="4A7EBB"/>
            </a:solidFill>
            <a:custDash>
              <a:ds d="0" sp="2028000000"/>
            </a:custDash>
            <a:round/>
          </a:ln>
        </p:spPr>
      </p:sp>
      <p:sp>
        <p:nvSpPr>
          <p:cNvPr id="59" name="Line 25"/>
          <p:cNvSpPr/>
          <p:nvPr/>
        </p:nvSpPr>
        <p:spPr>
          <a:xfrm flipV="1">
            <a:off x="4736520" y="78840"/>
            <a:ext cx="0" cy="7162920"/>
          </a:xfrm>
          <a:prstGeom prst="line">
            <a:avLst/>
          </a:prstGeom>
          <a:ln w="9360" cap="rnd">
            <a:solidFill>
              <a:srgbClr val="4A7EBB"/>
            </a:solidFill>
            <a:custDash>
              <a:ds d="0" sp="2028000000"/>
            </a:custDash>
            <a:round/>
          </a:ln>
        </p:spPr>
      </p:sp>
      <p:sp>
        <p:nvSpPr>
          <p:cNvPr id="60" name="CustomShape 26"/>
          <p:cNvSpPr/>
          <p:nvPr/>
        </p:nvSpPr>
        <p:spPr>
          <a:xfrm rot="16200000">
            <a:off x="6796094" y="2371841"/>
            <a:ext cx="81900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dirty="0">
                <a:solidFill>
                  <a:srgbClr val="000000"/>
                </a:solidFill>
                <a:latin typeface="Calibri"/>
              </a:rPr>
              <a:t>4*rad</a:t>
            </a:r>
            <a:endParaRPr dirty="0"/>
          </a:p>
        </p:txBody>
      </p:sp>
      <p:sp>
        <p:nvSpPr>
          <p:cNvPr id="61" name="CustomShape 27"/>
          <p:cNvSpPr/>
          <p:nvPr/>
        </p:nvSpPr>
        <p:spPr>
          <a:xfrm>
            <a:off x="5391720" y="860760"/>
            <a:ext cx="1958760" cy="3643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>
                <a:solidFill>
                  <a:srgbClr val="000000"/>
                </a:solidFill>
                <a:latin typeface="Calibri"/>
              </a:rPr>
              <a:t>Incident Source</a:t>
            </a:r>
            <a:endParaRPr/>
          </a:p>
        </p:txBody>
      </p:sp>
      <p:cxnSp>
        <p:nvCxnSpPr>
          <p:cNvPr id="62" name="Line 28"/>
          <p:cNvCxnSpPr/>
          <p:nvPr/>
        </p:nvCxnSpPr>
        <p:spPr>
          <a:prstGeom prst="line">
            <a:avLst/>
          </a:prstGeom>
          <a:ln w="9360">
            <a:solidFill>
              <a:srgbClr val="4A7EBB"/>
            </a:solidFill>
            <a:round/>
            <a:tailEnd type="triangle" w="med" len="med"/>
          </a:ln>
        </p:spPr>
      </p:cxnSp>
      <p:sp>
        <p:nvSpPr>
          <p:cNvPr id="63" name="CustomShape 29"/>
          <p:cNvSpPr/>
          <p:nvPr/>
        </p:nvSpPr>
        <p:spPr>
          <a:xfrm>
            <a:off x="2007000" y="5072400"/>
            <a:ext cx="3050640" cy="45504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200" dirty="0">
                <a:solidFill>
                  <a:srgbClr val="000000"/>
                </a:solidFill>
                <a:latin typeface="Calibri"/>
              </a:rPr>
              <a:t>transmission monitor</a:t>
            </a:r>
            <a:endParaRPr dirty="0"/>
          </a:p>
          <a:p>
            <a:r>
              <a:rPr lang="en-US" sz="1200" dirty="0">
                <a:solidFill>
                  <a:srgbClr val="000000"/>
                </a:solidFill>
                <a:latin typeface="Calibri"/>
              </a:rPr>
              <a:t>called “incident”</a:t>
            </a:r>
            <a:endParaRPr dirty="0"/>
          </a:p>
        </p:txBody>
      </p:sp>
      <p:cxnSp>
        <p:nvCxnSpPr>
          <p:cNvPr id="64" name="Line 30"/>
          <p:cNvCxnSpPr/>
          <p:nvPr/>
        </p:nvCxnSpPr>
        <p:spPr>
          <a:prstGeom prst="line">
            <a:avLst/>
          </a:prstGeom>
        </p:spPr>
      </p:cxnSp>
      <p:cxnSp>
        <p:nvCxnSpPr>
          <p:cNvPr id="3" name="Straight Arrow Connector 2"/>
          <p:cNvCxnSpPr/>
          <p:nvPr/>
        </p:nvCxnSpPr>
        <p:spPr>
          <a:xfrm>
            <a:off x="312480" y="6167160"/>
            <a:ext cx="297120" cy="4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312480" y="5802840"/>
            <a:ext cx="0" cy="364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Line 24"/>
          <p:cNvSpPr/>
          <p:nvPr/>
        </p:nvSpPr>
        <p:spPr>
          <a:xfrm>
            <a:off x="1159740" y="5638800"/>
            <a:ext cx="7449120" cy="0"/>
          </a:xfrm>
          <a:prstGeom prst="line">
            <a:avLst/>
          </a:prstGeom>
          <a:ln w="9360" cap="rnd">
            <a:solidFill>
              <a:srgbClr val="4A7EBB"/>
            </a:solidFill>
            <a:custDash>
              <a:ds d="0" sp="2028000000"/>
            </a:custDash>
            <a:round/>
          </a:ln>
        </p:spPr>
      </p:sp>
      <p:cxnSp>
        <p:nvCxnSpPr>
          <p:cNvPr id="4" name="Straight Arrow Connector 3"/>
          <p:cNvCxnSpPr/>
          <p:nvPr/>
        </p:nvCxnSpPr>
        <p:spPr>
          <a:xfrm>
            <a:off x="2514600" y="1371600"/>
            <a:ext cx="0" cy="316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3657600" y="1371600"/>
            <a:ext cx="0" cy="316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4495800" y="1359960"/>
            <a:ext cx="0" cy="316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>
            <a:off x="5181600" y="1371600"/>
            <a:ext cx="0" cy="316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>
            <a:off x="5943600" y="1371600"/>
            <a:ext cx="0" cy="316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>
            <a:off x="6400800" y="1371600"/>
            <a:ext cx="0" cy="316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6934200" y="1371600"/>
            <a:ext cx="0" cy="316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523880" y="228600"/>
            <a:ext cx="640008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PML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86000" y="1518180"/>
            <a:ext cx="457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3429000" y="1524000"/>
            <a:ext cx="457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4267200" y="1524000"/>
            <a:ext cx="457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4953000" y="1524000"/>
            <a:ext cx="457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5715000" y="1524000"/>
            <a:ext cx="457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6248400" y="1524000"/>
            <a:ext cx="457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6781800" y="1524000"/>
            <a:ext cx="457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31928" y="1600200"/>
            <a:ext cx="2057400" cy="381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996633"/>
                </a:solidFill>
              </a:rPr>
              <a:t>With no cylinder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4871" y="120144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55728" y="2286000"/>
            <a:ext cx="2209800" cy="609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996633"/>
                </a:solidFill>
              </a:rPr>
              <a:t>Store flux seen by transmission monitor</a:t>
            </a:r>
            <a:endParaRPr lang="en-US" sz="1400" dirty="0">
              <a:solidFill>
                <a:srgbClr val="996633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5728" y="3200400"/>
            <a:ext cx="2209800" cy="6096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996633"/>
                </a:solidFill>
              </a:rPr>
              <a:t>Store flux seen in by</a:t>
            </a:r>
            <a:br>
              <a:rPr lang="en-US" sz="1400" dirty="0" smtClean="0">
                <a:solidFill>
                  <a:srgbClr val="996633"/>
                </a:solidFill>
              </a:rPr>
            </a:br>
            <a:r>
              <a:rPr lang="en-US" sz="1400" dirty="0" smtClean="0">
                <a:solidFill>
                  <a:srgbClr val="996633"/>
                </a:solidFill>
              </a:rPr>
              <a:t>top bottom, left and right monitors</a:t>
            </a:r>
            <a:endParaRPr lang="en-US" sz="1400" dirty="0">
              <a:solidFill>
                <a:srgbClr val="996633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895600" y="1600200"/>
            <a:ext cx="2057400" cy="381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996633"/>
                </a:solidFill>
              </a:rPr>
              <a:t>With cylinder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98543" y="120144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2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2853350" y="2438400"/>
            <a:ext cx="2590800" cy="1219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rgbClr val="996633"/>
                </a:solidFill>
              </a:rPr>
              <a:t>Store fluxes through </a:t>
            </a:r>
            <a:br>
              <a:rPr lang="en-US" sz="1400" dirty="0" smtClean="0">
                <a:solidFill>
                  <a:srgbClr val="996633"/>
                </a:solidFill>
              </a:rPr>
            </a:br>
            <a:r>
              <a:rPr lang="en-US" sz="1400" dirty="0" smtClean="0">
                <a:solidFill>
                  <a:srgbClr val="996633"/>
                </a:solidFill>
              </a:rPr>
              <a:t>top, bottom, left and right monitors and subtract  fluxes </a:t>
            </a:r>
            <a:r>
              <a:rPr lang="en-US" sz="1400" dirty="0" err="1" smtClean="0">
                <a:solidFill>
                  <a:srgbClr val="996633"/>
                </a:solidFill>
              </a:rPr>
              <a:t>calcualted</a:t>
            </a:r>
            <a:r>
              <a:rPr lang="en-US" sz="1400" dirty="0" smtClean="0">
                <a:solidFill>
                  <a:srgbClr val="996633"/>
                </a:solidFill>
              </a:rPr>
              <a:t> in step 1. </a:t>
            </a:r>
          </a:p>
          <a:p>
            <a:pPr algn="just"/>
            <a:endParaRPr lang="en-US" sz="1400" dirty="0">
              <a:solidFill>
                <a:srgbClr val="996633"/>
              </a:solidFill>
            </a:endParaRPr>
          </a:p>
        </p:txBody>
      </p:sp>
      <p:cxnSp>
        <p:nvCxnSpPr>
          <p:cNvPr id="29" name="Elbow Connector 28"/>
          <p:cNvCxnSpPr>
            <a:stCxn id="23" idx="3"/>
            <a:endCxn id="27" idx="1"/>
          </p:cNvCxnSpPr>
          <p:nvPr/>
        </p:nvCxnSpPr>
        <p:spPr>
          <a:xfrm flipV="1">
            <a:off x="2365528" y="3048000"/>
            <a:ext cx="487822" cy="4572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943600" y="1614912"/>
            <a:ext cx="2057400" cy="3810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996633"/>
                </a:solidFill>
              </a:rPr>
              <a:t>With cylinder</a:t>
            </a:r>
            <a:endParaRPr lang="en-US" dirty="0">
              <a:solidFill>
                <a:srgbClr val="996633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546543" y="121615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5901350" y="2590800"/>
            <a:ext cx="2590800" cy="838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rgbClr val="996633"/>
                </a:solidFill>
              </a:rPr>
              <a:t>Store flux through </a:t>
            </a:r>
            <a:br>
              <a:rPr lang="en-US" sz="1400" dirty="0" smtClean="0">
                <a:solidFill>
                  <a:srgbClr val="996633"/>
                </a:solidFill>
              </a:rPr>
            </a:br>
            <a:r>
              <a:rPr lang="en-US" sz="1400" dirty="0" smtClean="0">
                <a:solidFill>
                  <a:srgbClr val="996633"/>
                </a:solidFill>
              </a:rPr>
              <a:t>top, bottom, left and right monitors</a:t>
            </a:r>
            <a:endParaRPr lang="en-US" sz="1400" dirty="0">
              <a:solidFill>
                <a:srgbClr val="996633"/>
              </a:solidFill>
            </a:endParaRPr>
          </a:p>
        </p:txBody>
      </p:sp>
      <p:cxnSp>
        <p:nvCxnSpPr>
          <p:cNvPr id="33" name="Straight Arrow Connector 32"/>
          <p:cNvCxnSpPr>
            <a:stCxn id="18" idx="2"/>
            <a:endCxn id="22" idx="0"/>
          </p:cNvCxnSpPr>
          <p:nvPr/>
        </p:nvCxnSpPr>
        <p:spPr>
          <a:xfrm>
            <a:off x="1260628" y="19812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2" idx="2"/>
            <a:endCxn id="23" idx="0"/>
          </p:cNvCxnSpPr>
          <p:nvPr/>
        </p:nvCxnSpPr>
        <p:spPr>
          <a:xfrm>
            <a:off x="1260628" y="28956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8" idx="3"/>
            <a:endCxn id="24" idx="1"/>
          </p:cNvCxnSpPr>
          <p:nvPr/>
        </p:nvCxnSpPr>
        <p:spPr>
          <a:xfrm>
            <a:off x="2289328" y="1790700"/>
            <a:ext cx="6062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4" idx="2"/>
          </p:cNvCxnSpPr>
          <p:nvPr/>
        </p:nvCxnSpPr>
        <p:spPr>
          <a:xfrm>
            <a:off x="3924300" y="1981200"/>
            <a:ext cx="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4" idx="3"/>
            <a:endCxn id="34" idx="1"/>
          </p:cNvCxnSpPr>
          <p:nvPr/>
        </p:nvCxnSpPr>
        <p:spPr>
          <a:xfrm>
            <a:off x="4953000" y="1790700"/>
            <a:ext cx="990600" cy="147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4" idx="2"/>
          </p:cNvCxnSpPr>
          <p:nvPr/>
        </p:nvCxnSpPr>
        <p:spPr>
          <a:xfrm>
            <a:off x="6972300" y="1995912"/>
            <a:ext cx="0" cy="5948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6703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80210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50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Bala Juluri</dc:creator>
  <cp:lastModifiedBy>Bala Juluri</cp:lastModifiedBy>
  <cp:revision>12</cp:revision>
  <dcterms:modified xsi:type="dcterms:W3CDTF">2012-02-22T05:01:10Z</dcterms:modified>
</cp:coreProperties>
</file>