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6"/>
  </p:notesMasterIdLst>
  <p:handoutMasterIdLst>
    <p:handoutMasterId r:id="rId7"/>
  </p:handoutMasterIdLst>
  <p:sldIdLst>
    <p:sldId id="329" r:id="rId2"/>
    <p:sldId id="294" r:id="rId3"/>
    <p:sldId id="309" r:id="rId4"/>
    <p:sldId id="343" r:id="rId5"/>
  </p:sldIdLst>
  <p:sldSz cx="9144000" cy="6858000" type="screen4x3"/>
  <p:notesSz cx="67691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3366"/>
    <a:srgbClr val="37516C"/>
    <a:srgbClr val="4784BD"/>
    <a:srgbClr val="BCD3E7"/>
    <a:srgbClr val="C5D2E4"/>
    <a:srgbClr val="F1F1F1"/>
    <a:srgbClr val="0064C8"/>
    <a:srgbClr val="CCD6E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2897" autoAdjust="0"/>
  </p:normalViewPr>
  <p:slideViewPr>
    <p:cSldViewPr snapToGrid="0" showGuides="1">
      <p:cViewPr varScale="1">
        <p:scale>
          <a:sx n="110" d="100"/>
          <a:sy n="110" d="100"/>
        </p:scale>
        <p:origin x="1533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-3330" y="-120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3478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47" tIns="45573" rIns="91147" bIns="45573" numCol="1" anchor="t" anchorCtr="0" compatLnSpc="1">
            <a:prstTxWarp prst="textNoShape">
              <a:avLst/>
            </a:prstTxWarp>
          </a:bodyPr>
          <a:lstStyle>
            <a:lvl1pPr defTabSz="911629" eaLnBrk="1" hangingPunct="1">
              <a:defRPr sz="1200">
                <a:solidFill>
                  <a:srgbClr val="00245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622" y="1"/>
            <a:ext cx="2933478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47" tIns="45573" rIns="91147" bIns="45573" numCol="1" anchor="t" anchorCtr="0" compatLnSpc="1">
            <a:prstTxWarp prst="textNoShape">
              <a:avLst/>
            </a:prstTxWarp>
          </a:bodyPr>
          <a:lstStyle>
            <a:lvl1pPr algn="r" defTabSz="911629" eaLnBrk="1" hangingPunct="1">
              <a:defRPr sz="1200">
                <a:solidFill>
                  <a:srgbClr val="00245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1238"/>
            <a:ext cx="2933478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47" tIns="45573" rIns="91147" bIns="45573" numCol="1" anchor="b" anchorCtr="0" compatLnSpc="1">
            <a:prstTxWarp prst="textNoShape">
              <a:avLst/>
            </a:prstTxWarp>
          </a:bodyPr>
          <a:lstStyle>
            <a:lvl1pPr defTabSz="911629" eaLnBrk="1" hangingPunct="1">
              <a:defRPr sz="1200">
                <a:solidFill>
                  <a:srgbClr val="00245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622" y="9411238"/>
            <a:ext cx="2933478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47" tIns="45573" rIns="91147" bIns="45573" numCol="1" anchor="b" anchorCtr="0" compatLnSpc="1">
            <a:prstTxWarp prst="textNoShape">
              <a:avLst/>
            </a:prstTxWarp>
          </a:bodyPr>
          <a:lstStyle>
            <a:lvl1pPr algn="r" defTabSz="911629" eaLnBrk="1" hangingPunct="1">
              <a:defRPr sz="1200">
                <a:solidFill>
                  <a:srgbClr val="00245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386300B-C214-4045-B513-2B6B1E7482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167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3478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3" rIns="91147" bIns="45573" numCol="1" anchor="t" anchorCtr="0" compatLnSpc="1">
            <a:prstTxWarp prst="textNoShape">
              <a:avLst/>
            </a:prstTxWarp>
          </a:bodyPr>
          <a:lstStyle>
            <a:lvl1pPr defTabSz="911629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622" y="1"/>
            <a:ext cx="2933478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3" rIns="91147" bIns="45573" numCol="1" anchor="t" anchorCtr="0" compatLnSpc="1">
            <a:prstTxWarp prst="textNoShape">
              <a:avLst/>
            </a:prstTxWarp>
          </a:bodyPr>
          <a:lstStyle>
            <a:lvl1pPr algn="r" defTabSz="911629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2143" y="4704850"/>
            <a:ext cx="4964814" cy="445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3" rIns="91147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1238"/>
            <a:ext cx="2933478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3" rIns="91147" bIns="45573" numCol="1" anchor="b" anchorCtr="0" compatLnSpc="1">
            <a:prstTxWarp prst="textNoShape">
              <a:avLst/>
            </a:prstTxWarp>
          </a:bodyPr>
          <a:lstStyle>
            <a:lvl1pPr defTabSz="911629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622" y="9411238"/>
            <a:ext cx="2933478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3" rIns="91147" bIns="45573" numCol="1" anchor="b" anchorCtr="0" compatLnSpc="1">
            <a:prstTxWarp prst="textNoShape">
              <a:avLst/>
            </a:prstTxWarp>
          </a:bodyPr>
          <a:lstStyle>
            <a:lvl1pPr algn="r" defTabSz="911629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ABCA902-51D0-4602-B06E-7B2FCFF5FA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088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19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01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42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6700" y="2939256"/>
            <a:ext cx="7043548" cy="485140"/>
          </a:xfrm>
        </p:spPr>
        <p:txBody>
          <a:bodyPr lIns="360000"/>
          <a:lstStyle>
            <a:lvl1pPr>
              <a:defRPr sz="2000" b="1" smtClean="0"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Formatvorlage des Untertitelmasters durch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6700" y="1992393"/>
            <a:ext cx="5482972" cy="700722"/>
          </a:xfrm>
        </p:spPr>
        <p:txBody>
          <a:bodyPr lIns="360000" anchor="t"/>
          <a:lstStyle>
            <a:lvl1pPr>
              <a:lnSpc>
                <a:spcPct val="100000"/>
              </a:lnSpc>
              <a:defRPr sz="3600" smtClean="0">
                <a:solidFill>
                  <a:srgbClr val="99CC00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pic>
        <p:nvPicPr>
          <p:cNvPr id="45064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938" y="144463"/>
            <a:ext cx="213836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3"/>
            <a:ext cx="9144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BE51783-F042-410E-8FFE-33226ADC0E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38" y="857250"/>
            <a:ext cx="1439257" cy="382270"/>
          </a:xfrm>
          <a:prstGeom prst="rect">
            <a:avLst/>
          </a:prstGeom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id="{9A19EA0F-016A-4049-9369-3EE6EBA1E3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700" y="252015"/>
            <a:ext cx="1390970" cy="35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87401" y="1267206"/>
            <a:ext cx="6190615" cy="752602"/>
          </a:xfrm>
        </p:spPr>
        <p:txBody>
          <a:bodyPr/>
          <a:lstStyle>
            <a:lvl1pPr>
              <a:defRPr>
                <a:solidFill>
                  <a:srgbClr val="99CC00"/>
                </a:solidFill>
                <a:latin typeface="NexusSansPro-Bold" panose="020B0804030101020102" pitchFamily="34" charset="0"/>
                <a:cs typeface="NexusSansPro-Bold" panose="020B0804030101020102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D27DE7A-4B1E-4735-AB2C-FF1718649C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75712" y="2454656"/>
            <a:ext cx="6128511" cy="385673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01039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337" y="1283462"/>
            <a:ext cx="6263767" cy="428625"/>
          </a:xfrm>
        </p:spPr>
        <p:txBody>
          <a:bodyPr/>
          <a:lstStyle>
            <a:lvl1pPr>
              <a:defRPr>
                <a:solidFill>
                  <a:srgbClr val="99CC00"/>
                </a:solidFill>
                <a:latin typeface="NexusSansPro-Bold" panose="020B0804030101020102" pitchFamily="34" charset="0"/>
                <a:cs typeface="NexusSansPro-Bold" panose="020B0804030101020102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4950" y="1999488"/>
            <a:ext cx="8642350" cy="4478211"/>
          </a:xfrm>
        </p:spPr>
        <p:txBody>
          <a:bodyPr/>
          <a:lstStyle>
            <a:lvl1pPr marL="285750" indent="-285750"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1pPr>
            <a:lvl2pPr marL="355600" indent="-176213"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2pPr>
            <a:lvl3pPr marL="723900" indent="-188913"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3pPr>
            <a:lvl4pPr marL="1079500" indent="-176213"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4pPr>
            <a:lvl5pPr marL="1435100" indent="-176213"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337" y="1283462"/>
            <a:ext cx="6263767" cy="428625"/>
          </a:xfrm>
        </p:spPr>
        <p:txBody>
          <a:bodyPr/>
          <a:lstStyle>
            <a:lvl1pPr>
              <a:defRPr>
                <a:solidFill>
                  <a:srgbClr val="99CC00"/>
                </a:solidFill>
                <a:latin typeface="NexusSansPro-Bold" panose="020B0804030101020102" pitchFamily="34" charset="0"/>
                <a:cs typeface="NexusSansPro-Bold" panose="020B0804030101020102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4950" y="1999488"/>
            <a:ext cx="3605530" cy="4478211"/>
          </a:xfrm>
        </p:spPr>
        <p:txBody>
          <a:bodyPr/>
          <a:lstStyle>
            <a:lvl1pPr marL="285750" indent="-285750"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1pPr>
            <a:lvl2pPr marL="355600" indent="-176213"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2pPr>
            <a:lvl3pPr marL="723900" indent="-188913"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3pPr>
            <a:lvl4pPr marL="1079500" indent="-176213"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4pPr>
            <a:lvl5pPr marL="1435100" indent="-176213"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4B76E5-4A4D-4231-9FB8-302AF239F4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95750" y="3394075"/>
            <a:ext cx="4813300" cy="291306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47047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3"/>
            <a:ext cx="9144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950" y="1615186"/>
            <a:ext cx="864235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946150"/>
            <a:ext cx="575170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7610475" y="6627813"/>
            <a:ext cx="122713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53965218-A59B-4292-9C98-79B58A46A890}" type="slidenum">
              <a:rPr lang="de-DE" sz="1000" b="1">
                <a:solidFill>
                  <a:srgbClr val="5F5F5F"/>
                </a:solidFill>
                <a:latin typeface="NexusSansPro" panose="020B0504030101020102" pitchFamily="34" charset="0"/>
                <a:cs typeface="NexusSansPro" panose="020B0504030101020102" pitchFamily="34" charset="0"/>
              </a:rPr>
              <a:pPr algn="r">
                <a:defRPr/>
              </a:pPr>
              <a:t>‹Nr.›</a:t>
            </a:fld>
            <a:endParaRPr lang="de-DE" sz="1000" b="1" dirty="0">
              <a:solidFill>
                <a:srgbClr val="5F5F5F"/>
              </a:solidFill>
              <a:latin typeface="NexusSansPro" panose="020B0504030101020102" pitchFamily="34" charset="0"/>
              <a:cs typeface="NexusSansPro" panose="020B0504030101020102" pitchFamily="34" charset="0"/>
            </a:endParaRPr>
          </a:p>
        </p:txBody>
      </p:sp>
      <p:pic>
        <p:nvPicPr>
          <p:cNvPr id="2056" name="Picture 24" descr="Logo_RGB_300d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8938" y="144463"/>
            <a:ext cx="213836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 txBox="1">
            <a:spLocks noChangeArrowheads="1"/>
          </p:cNvSpPr>
          <p:nvPr userDrawn="1"/>
        </p:nvSpPr>
        <p:spPr>
          <a:xfrm>
            <a:off x="151339" y="6645276"/>
            <a:ext cx="5976938" cy="2286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aseline="0" dirty="0">
                <a:solidFill>
                  <a:schemeClr val="bg2">
                    <a:lumMod val="75000"/>
                  </a:schemeClr>
                </a:solidFill>
                <a:latin typeface="NexusSansPro" panose="020B0504030101020102" pitchFamily="34" charset="0"/>
                <a:cs typeface="NexusSansPro" panose="020B0504030101020102" pitchFamily="34" charset="0"/>
              </a:rPr>
              <a:t>MINT EC Camp 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NexusSansPro" panose="020B0504030101020102" pitchFamily="34" charset="0"/>
                <a:cs typeface="NexusSansPro" panose="020B0504030101020102" pitchFamily="34" charset="0"/>
              </a:rPr>
              <a:t>2023 „Physik aus Berlin“</a:t>
            </a:r>
          </a:p>
          <a:p>
            <a:endParaRPr lang="de-DE" sz="1000" dirty="0">
              <a:solidFill>
                <a:schemeClr val="bg2">
                  <a:lumMod val="75000"/>
                </a:schemeClr>
              </a:solidFill>
              <a:latin typeface="NexusSansPro" panose="020B0504030101020102" pitchFamily="34" charset="0"/>
              <a:cs typeface="NexusSansPro" panose="020B0504030101020102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65D86F-2071-4ECF-A627-669DDA7226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38" y="861314"/>
            <a:ext cx="1433766" cy="380812"/>
          </a:xfrm>
          <a:prstGeom prst="rect">
            <a:avLst/>
          </a:prstGeom>
        </p:spPr>
      </p:pic>
      <p:pic>
        <p:nvPicPr>
          <p:cNvPr id="12" name="Picture 24">
            <a:extLst>
              <a:ext uri="{FF2B5EF4-FFF2-40B4-BE49-F238E27FC236}">
                <a16:creationId xmlns:a16="http://schemas.microsoft.com/office/drawing/2014/main" id="{A2744E70-CFBC-4DF1-AFD1-D3C636797E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700" y="252015"/>
            <a:ext cx="1390970" cy="35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0" r:id="rId2"/>
    <p:sldLayoutId id="2147483689" r:id="rId3"/>
    <p:sldLayoutId id="2147483692" r:id="rId4"/>
  </p:sldLayoutIdLst>
  <p:transition spd="slow"/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556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723900" indent="-1889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10795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14351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8923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23495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28067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32639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F9F4CC8A-EF42-43B2-A8B4-5C9E86B20B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MINT EC Camp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48A2F50D-CEE3-44FB-8234-582F227F2C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Physik aus Berlin</a:t>
            </a:r>
          </a:p>
        </p:txBody>
      </p:sp>
    </p:spTree>
    <p:extLst>
      <p:ext uri="{BB962C8B-B14F-4D97-AF65-F5344CB8AC3E}">
        <p14:creationId xmlns:p14="http://schemas.microsoft.com/office/powerpoint/2010/main" val="112456030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Freie Universität Berlin</a:t>
            </a:r>
            <a:endParaRPr lang="de-DE" dirty="0"/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ea typeface="+mn-ea"/>
                <a:cs typeface="NexusSansPro" panose="020B0504030101020102" pitchFamily="34" charset="0"/>
              </a:defRPr>
            </a:lvl1pPr>
            <a:lvl2pPr marL="3556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2pPr>
            <a:lvl3pPr marL="723900" indent="-1889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3pPr>
            <a:lvl4pPr marL="10795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4pPr>
            <a:lvl5pPr marL="14351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5pPr>
            <a:lvl6pPr marL="18923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3495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8067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2639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Symbol" panose="05050102010706020507" pitchFamily="18" charset="2"/>
              <a:buNone/>
            </a:pPr>
            <a:r>
              <a:rPr lang="de-DE" sz="2400" kern="0" dirty="0">
                <a:latin typeface="+mn-lt"/>
              </a:rPr>
              <a:t>– Text</a:t>
            </a:r>
          </a:p>
          <a:p>
            <a:pPr marL="0" indent="0">
              <a:buNone/>
            </a:pPr>
            <a:r>
              <a:rPr lang="de-DE" sz="2400" kern="0" dirty="0">
                <a:latin typeface="+mn-lt"/>
              </a:rPr>
              <a:t>– Text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de-DE" sz="2400" dirty="0">
              <a:latin typeface="+mn-lt"/>
            </a:endParaRPr>
          </a:p>
          <a:p>
            <a:pPr marL="0" indent="0">
              <a:buNone/>
            </a:pPr>
            <a:endParaRPr lang="de-DE" sz="2400" kern="0" dirty="0">
              <a:latin typeface="+mn-lt"/>
            </a:endParaRPr>
          </a:p>
          <a:p>
            <a:pPr marL="0" indent="0">
              <a:buFont typeface="Symbol" panose="05050102010706020507" pitchFamily="18" charset="2"/>
              <a:buNone/>
            </a:pPr>
            <a:r>
              <a:rPr lang="de-DE" sz="2400" kern="0" dirty="0">
                <a:latin typeface="+mn-lt"/>
              </a:rPr>
              <a:t> 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de-DE" sz="2400" kern="0" dirty="0">
              <a:latin typeface="+mn-lt"/>
            </a:endParaRP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27496A39-DBF1-48C7-9F27-3A576C9988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63" y="2781300"/>
            <a:ext cx="5216612" cy="348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7244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106" y="1016559"/>
            <a:ext cx="8642350" cy="428625"/>
          </a:xfrm>
        </p:spPr>
        <p:txBody>
          <a:bodyPr/>
          <a:lstStyle/>
          <a:p>
            <a:r>
              <a:rPr lang="de-DE" sz="3600" dirty="0"/>
              <a:t>Fachbereich Physik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t="7857" r="14835" b="14224"/>
          <a:stretch/>
        </p:blipFill>
        <p:spPr>
          <a:xfrm>
            <a:off x="3795723" y="2887316"/>
            <a:ext cx="5091569" cy="341986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1129" y="1999507"/>
            <a:ext cx="6277237" cy="450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ea typeface="+mn-ea"/>
                <a:cs typeface="NexusSansPro" panose="020B0504030101020102" pitchFamily="34" charset="0"/>
              </a:defRPr>
            </a:lvl1pPr>
            <a:lvl2pPr marL="3556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2pPr>
            <a:lvl3pPr marL="723900" indent="-1889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3pPr>
            <a:lvl4pPr marL="10795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4pPr>
            <a:lvl5pPr marL="14351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5pPr>
            <a:lvl6pPr marL="18923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3495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8067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2639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Symbol" panose="05050102010706020507" pitchFamily="18" charset="2"/>
              <a:buNone/>
            </a:pPr>
            <a:r>
              <a:rPr lang="de-DE" sz="2400" kern="0" dirty="0"/>
              <a:t>– Text</a:t>
            </a:r>
          </a:p>
          <a:p>
            <a:pPr marL="0" indent="0">
              <a:buNone/>
            </a:pPr>
            <a:r>
              <a:rPr lang="de-DE" sz="2400" kern="0" dirty="0"/>
              <a:t>– Text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de-DE" sz="2400" kern="0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de-DE" sz="2400" kern="0" dirty="0"/>
              <a:t> 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181095985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106" y="1016559"/>
            <a:ext cx="8642350" cy="428625"/>
          </a:xfrm>
        </p:spPr>
        <p:txBody>
          <a:bodyPr/>
          <a:lstStyle/>
          <a:p>
            <a:r>
              <a:rPr lang="de-DE" sz="3600" dirty="0"/>
              <a:t>Physikforschung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1979629"/>
            <a:ext cx="6277237" cy="450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ea typeface="+mn-ea"/>
                <a:cs typeface="NexusSansPro" panose="020B0504030101020102" pitchFamily="34" charset="0"/>
              </a:defRPr>
            </a:lvl1pPr>
            <a:lvl2pPr marL="3556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2pPr>
            <a:lvl3pPr marL="723900" indent="-1889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3pPr>
            <a:lvl4pPr marL="10795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4pPr>
            <a:lvl5pPr marL="14351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Symbol" panose="05050102010706020507" pitchFamily="18" charset="2"/>
              <a:buChar char="-"/>
              <a:defRPr>
                <a:solidFill>
                  <a:srgbClr val="003366"/>
                </a:solidFill>
                <a:latin typeface="NexusSansPro" panose="020B0504030101020102" pitchFamily="34" charset="0"/>
                <a:cs typeface="NexusSansPro" panose="020B0504030101020102" pitchFamily="34" charset="0"/>
              </a:defRPr>
            </a:lvl5pPr>
            <a:lvl6pPr marL="18923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3495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8067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2639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Symbol" panose="05050102010706020507" pitchFamily="18" charset="2"/>
              <a:buNone/>
            </a:pPr>
            <a:r>
              <a:rPr lang="de-DE" sz="2400" kern="0" dirty="0"/>
              <a:t>– Text</a:t>
            </a:r>
          </a:p>
          <a:p>
            <a:pPr marL="0" indent="0">
              <a:buNone/>
            </a:pPr>
            <a:r>
              <a:rPr lang="de-DE" sz="2400" kern="0" dirty="0"/>
              <a:t>– Text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de-DE" sz="2400" kern="0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de-DE" sz="2400" kern="0" dirty="0"/>
              <a:t> 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de-DE" sz="2400" kern="0" dirty="0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0AA05BBA-ACF6-4347-B1C2-C4F6A7141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46" y="2035785"/>
            <a:ext cx="2116237" cy="1410825"/>
          </a:xfrm>
          <a:prstGeom prst="rect">
            <a:avLst/>
          </a:prstGeom>
        </p:spPr>
      </p:pic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E5C74896-4B3B-466D-8820-3111F28A07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5170" y="2036225"/>
            <a:ext cx="2116237" cy="140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C279D67A-5A2F-4BD5-B8AD-FA3DD9BC86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t="16695" r="-369" b="16645"/>
          <a:stretch/>
        </p:blipFill>
        <p:spPr bwMode="auto">
          <a:xfrm>
            <a:off x="2338245" y="3884195"/>
            <a:ext cx="2116238" cy="141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AB21EC93-AE34-44AA-8223-7BACBA3026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170" y="3897726"/>
            <a:ext cx="2116237" cy="14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4643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_Standard-Vorlage_B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PowerPoint_Praesentation_2010</Template>
  <TotalTime>0</TotalTime>
  <Words>29</Words>
  <Application>Microsoft Office PowerPoint</Application>
  <PresentationFormat>Bildschirmpräsentation (4:3)</PresentationFormat>
  <Paragraphs>20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NexusSansPro</vt:lpstr>
      <vt:lpstr>NexusSansPro-Bold</vt:lpstr>
      <vt:lpstr>Symbol</vt:lpstr>
      <vt:lpstr>Times New Roman</vt:lpstr>
      <vt:lpstr>Verdana</vt:lpstr>
      <vt:lpstr>FU_Standard-Vorlage_B</vt:lpstr>
      <vt:lpstr>MINT EC Camp</vt:lpstr>
      <vt:lpstr>Freie Universität Berlin</vt:lpstr>
      <vt:lpstr>Fachbereich Physik</vt:lpstr>
      <vt:lpstr>Physikforschung</vt:lpstr>
    </vt:vector>
  </TitlesOfParts>
  <Company>Freie Universität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Jarugski, Olga</dc:creator>
  <dc:description>Version 0.9, 10.11.2005</dc:description>
  <cp:lastModifiedBy>Jarugski, Olga</cp:lastModifiedBy>
  <cp:revision>393</cp:revision>
  <cp:lastPrinted>2019-03-13T15:04:40Z</cp:lastPrinted>
  <dcterms:created xsi:type="dcterms:W3CDTF">2019-03-12T08:19:11Z</dcterms:created>
  <dcterms:modified xsi:type="dcterms:W3CDTF">2023-05-19T10:50:14Z</dcterms:modified>
</cp:coreProperties>
</file>